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46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15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8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8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17" Type="http://schemas.openxmlformats.org/officeDocument/2006/relationships/image" Target="../media/image85.png"/><Relationship Id="rId2" Type="http://schemas.openxmlformats.org/officeDocument/2006/relationships/image" Target="../media/image15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8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17" Type="http://schemas.openxmlformats.org/officeDocument/2006/relationships/image" Target="../media/image89.png"/><Relationship Id="rId2" Type="http://schemas.openxmlformats.org/officeDocument/2006/relationships/image" Target="../media/image15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8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91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17" Type="http://schemas.openxmlformats.org/officeDocument/2006/relationships/image" Target="../media/image90.png"/><Relationship Id="rId2" Type="http://schemas.openxmlformats.org/officeDocument/2006/relationships/image" Target="../media/image15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87.png"/><Relationship Id="rId10" Type="http://schemas.openxmlformats.org/officeDocument/2006/relationships/image" Target="../media/image24.png"/><Relationship Id="rId19" Type="http://schemas.openxmlformats.org/officeDocument/2006/relationships/image" Target="../media/image9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95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17" Type="http://schemas.openxmlformats.org/officeDocument/2006/relationships/image" Target="../media/image94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5" Type="http://schemas.openxmlformats.org/officeDocument/2006/relationships/image" Target="../media/image87.png"/><Relationship Id="rId10" Type="http://schemas.openxmlformats.org/officeDocument/2006/relationships/image" Target="../media/image8.png"/><Relationship Id="rId19" Type="http://schemas.openxmlformats.org/officeDocument/2006/relationships/image" Target="../media/image9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17.png"/><Relationship Id="rId15" Type="http://schemas.openxmlformats.org/officeDocument/2006/relationships/image" Target="../media/image9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17.png"/><Relationship Id="rId15" Type="http://schemas.openxmlformats.org/officeDocument/2006/relationships/image" Target="../media/image9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17.png"/><Relationship Id="rId15" Type="http://schemas.openxmlformats.org/officeDocument/2006/relationships/image" Target="../media/image102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17.png"/><Relationship Id="rId15" Type="http://schemas.openxmlformats.org/officeDocument/2006/relationships/image" Target="../media/image10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06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0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05.png"/><Relationship Id="rId2" Type="http://schemas.openxmlformats.org/officeDocument/2006/relationships/image" Target="../media/image15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0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05.png"/><Relationship Id="rId2" Type="http://schemas.openxmlformats.org/officeDocument/2006/relationships/image" Target="../media/image15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12.png"/><Relationship Id="rId10" Type="http://schemas.openxmlformats.org/officeDocument/2006/relationships/image" Target="../media/image24.png"/><Relationship Id="rId19" Type="http://schemas.openxmlformats.org/officeDocument/2006/relationships/image" Target="../media/image11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11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17.png"/><Relationship Id="rId2" Type="http://schemas.openxmlformats.org/officeDocument/2006/relationships/image" Target="../media/image15.png"/><Relationship Id="rId16" Type="http://schemas.openxmlformats.org/officeDocument/2006/relationships/image" Target="../media/image11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15.png"/><Relationship Id="rId10" Type="http://schemas.openxmlformats.org/officeDocument/2006/relationships/image" Target="../media/image24.png"/><Relationship Id="rId19" Type="http://schemas.openxmlformats.org/officeDocument/2006/relationships/image" Target="../media/image1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22.png"/><Relationship Id="rId2" Type="http://schemas.openxmlformats.org/officeDocument/2006/relationships/image" Target="../media/image15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2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24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130.png"/><Relationship Id="rId3" Type="http://schemas.openxmlformats.org/officeDocument/2006/relationships/image" Target="../media/image16.png"/><Relationship Id="rId21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29.png"/><Relationship Id="rId2" Type="http://schemas.openxmlformats.org/officeDocument/2006/relationships/image" Target="../media/image15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27.png"/><Relationship Id="rId10" Type="http://schemas.openxmlformats.org/officeDocument/2006/relationships/image" Target="../media/image24.png"/><Relationship Id="rId19" Type="http://schemas.openxmlformats.org/officeDocument/2006/relationships/image" Target="../media/image13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3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36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140.png"/><Relationship Id="rId3" Type="http://schemas.openxmlformats.org/officeDocument/2006/relationships/image" Target="../media/image16.png"/><Relationship Id="rId21" Type="http://schemas.openxmlformats.org/officeDocument/2006/relationships/image" Target="../media/image14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39.png"/><Relationship Id="rId2" Type="http://schemas.openxmlformats.org/officeDocument/2006/relationships/image" Target="../media/image15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37.png"/><Relationship Id="rId10" Type="http://schemas.openxmlformats.org/officeDocument/2006/relationships/image" Target="../media/image24.png"/><Relationship Id="rId19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image" Target="../media/image1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140.png"/><Relationship Id="rId3" Type="http://schemas.openxmlformats.org/officeDocument/2006/relationships/image" Target="../media/image16.png"/><Relationship Id="rId21" Type="http://schemas.openxmlformats.org/officeDocument/2006/relationships/image" Target="../media/image14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39.png"/><Relationship Id="rId2" Type="http://schemas.openxmlformats.org/officeDocument/2006/relationships/image" Target="../media/image15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37.png"/><Relationship Id="rId23" Type="http://schemas.openxmlformats.org/officeDocument/2006/relationships/image" Target="../media/image8.png"/><Relationship Id="rId10" Type="http://schemas.openxmlformats.org/officeDocument/2006/relationships/image" Target="../media/image24.png"/><Relationship Id="rId19" Type="http://schemas.openxmlformats.org/officeDocument/2006/relationships/image" Target="../media/image14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35.png"/><Relationship Id="rId22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4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4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4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3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4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5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56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0.png"/><Relationship Id="rId18" Type="http://schemas.openxmlformats.org/officeDocument/2006/relationships/image" Target="../media/image164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56.png"/><Relationship Id="rId2" Type="http://schemas.openxmlformats.org/officeDocument/2006/relationships/image" Target="../media/image15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62.png"/><Relationship Id="rId10" Type="http://schemas.openxmlformats.org/officeDocument/2006/relationships/image" Target="../media/image24.png"/><Relationship Id="rId19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6.png"/><Relationship Id="rId21" Type="http://schemas.openxmlformats.org/officeDocument/2006/relationships/image" Target="../media/image164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69.png"/><Relationship Id="rId2" Type="http://schemas.openxmlformats.org/officeDocument/2006/relationships/image" Target="../media/image15.png"/><Relationship Id="rId16" Type="http://schemas.openxmlformats.org/officeDocument/2006/relationships/image" Target="../media/image168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67.png"/><Relationship Id="rId10" Type="http://schemas.openxmlformats.org/officeDocument/2006/relationships/image" Target="../media/image24.png"/><Relationship Id="rId19" Type="http://schemas.openxmlformats.org/officeDocument/2006/relationships/image" Target="../media/image17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66.png"/><Relationship Id="rId2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5.png"/><Relationship Id="rId18" Type="http://schemas.openxmlformats.org/officeDocument/2006/relationships/image" Target="../media/image15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75.png"/><Relationship Id="rId2" Type="http://schemas.openxmlformats.org/officeDocument/2006/relationships/image" Target="../media/image15.png"/><Relationship Id="rId16" Type="http://schemas.openxmlformats.org/officeDocument/2006/relationships/image" Target="../media/image17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73.png"/><Relationship Id="rId10" Type="http://schemas.openxmlformats.org/officeDocument/2006/relationships/image" Target="../media/image24.png"/><Relationship Id="rId19" Type="http://schemas.openxmlformats.org/officeDocument/2006/relationships/image" Target="../media/image16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4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7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8.png"/><Relationship Id="rId1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77.png"/><Relationship Id="rId2" Type="http://schemas.openxmlformats.org/officeDocument/2006/relationships/image" Target="../media/image15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80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7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1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56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8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86.png"/><Relationship Id="rId2" Type="http://schemas.openxmlformats.org/officeDocument/2006/relationships/image" Target="../media/image15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85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7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56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9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90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9.png"/><Relationship Id="rId18" Type="http://schemas.openxmlformats.org/officeDocument/2006/relationships/image" Target="../media/image195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33.png"/><Relationship Id="rId17" Type="http://schemas.openxmlformats.org/officeDocument/2006/relationships/image" Target="../media/image194.png"/><Relationship Id="rId2" Type="http://schemas.openxmlformats.org/officeDocument/2006/relationships/image" Target="../media/image15.png"/><Relationship Id="rId16" Type="http://schemas.openxmlformats.org/officeDocument/2006/relationships/image" Target="../media/image193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92.png"/><Relationship Id="rId10" Type="http://schemas.openxmlformats.org/officeDocument/2006/relationships/image" Target="../media/image24.png"/><Relationship Id="rId19" Type="http://schemas.openxmlformats.org/officeDocument/2006/relationships/image" Target="../media/image19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12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1.png"/><Relationship Id="rId5" Type="http://schemas.openxmlformats.org/officeDocument/2006/relationships/image" Target="../media/image6.png"/><Relationship Id="rId15" Type="http://schemas.openxmlformats.org/officeDocument/2006/relationships/image" Target="../media/image204.png"/><Relationship Id="rId10" Type="http://schemas.openxmlformats.org/officeDocument/2006/relationships/image" Target="../media/image18.png"/><Relationship Id="rId4" Type="http://schemas.openxmlformats.org/officeDocument/2006/relationships/image" Target="../media/image198.png"/><Relationship Id="rId9" Type="http://schemas.openxmlformats.org/officeDocument/2006/relationships/image" Target="../media/image17.png"/><Relationship Id="rId14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51.png"/><Relationship Id="rId2" Type="http://schemas.openxmlformats.org/officeDocument/2006/relationships/image" Target="../media/image1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5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57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56.png"/><Relationship Id="rId2" Type="http://schemas.openxmlformats.org/officeDocument/2006/relationships/image" Target="../media/image15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54.png"/><Relationship Id="rId10" Type="http://schemas.openxmlformats.org/officeDocument/2006/relationships/image" Target="../media/image23.png"/><Relationship Id="rId19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9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58.png"/><Relationship Id="rId17" Type="http://schemas.openxmlformats.org/officeDocument/2006/relationships/image" Target="../media/image42.png"/><Relationship Id="rId2" Type="http://schemas.openxmlformats.org/officeDocument/2006/relationships/image" Target="../media/image1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5" Type="http://schemas.openxmlformats.org/officeDocument/2006/relationships/image" Target="../media/image41.png"/><Relationship Id="rId10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2.png"/><Relationship Id="rId18" Type="http://schemas.openxmlformats.org/officeDocument/2006/relationships/image" Target="../media/image37.png"/><Relationship Id="rId26" Type="http://schemas.openxmlformats.org/officeDocument/2006/relationships/image" Target="../media/image8.png"/><Relationship Id="rId3" Type="http://schemas.openxmlformats.org/officeDocument/2006/relationships/image" Target="../media/image16.png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73.png"/><Relationship Id="rId2" Type="http://schemas.openxmlformats.org/officeDocument/2006/relationships/image" Target="../media/image15.png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20.png"/><Relationship Id="rId24" Type="http://schemas.openxmlformats.org/officeDocument/2006/relationships/image" Target="../media/image72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23" Type="http://schemas.openxmlformats.org/officeDocument/2006/relationships/image" Target="../media/image71.png"/><Relationship Id="rId28" Type="http://schemas.openxmlformats.org/officeDocument/2006/relationships/image" Target="../media/image75.png"/><Relationship Id="rId10" Type="http://schemas.openxmlformats.org/officeDocument/2006/relationships/image" Target="../media/image65.png"/><Relationship Id="rId19" Type="http://schemas.openxmlformats.org/officeDocument/2006/relationships/image" Target="../media/image67.png"/><Relationship Id="rId4" Type="http://schemas.openxmlformats.org/officeDocument/2006/relationships/image" Target="../media/image18.png"/><Relationship Id="rId9" Type="http://schemas.openxmlformats.org/officeDocument/2006/relationships/image" Target="../media/image64.png"/><Relationship Id="rId14" Type="http://schemas.openxmlformats.org/officeDocument/2006/relationships/image" Target="../media/image23.png"/><Relationship Id="rId22" Type="http://schemas.openxmlformats.org/officeDocument/2006/relationships/image" Target="../media/image70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056" y="7299626"/>
            <a:ext cx="18591447" cy="2986089"/>
            <a:chOff x="-262056" y="7299626"/>
            <a:chExt cx="18591447" cy="29860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62056" y="7299626"/>
              <a:ext cx="18591447" cy="2986089"/>
              <a:chOff x="-262056" y="7299626"/>
              <a:chExt cx="18591447" cy="298608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9417150" y="5728629"/>
                <a:ext cx="37182894" cy="59721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2056" y="7299626"/>
                <a:ext cx="18591447" cy="29860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7299626"/>
              <a:ext cx="18285714" cy="2980916"/>
              <a:chOff x="0" y="7299626"/>
              <a:chExt cx="18285714" cy="298091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9002471" y="5731350"/>
                <a:ext cx="36571429" cy="5961833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7299626"/>
                <a:ext cx="18285714" cy="298091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7292" y="7559840"/>
            <a:ext cx="18251131" cy="2739444"/>
            <a:chOff x="17292" y="7559840"/>
            <a:chExt cx="18251131" cy="273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92" y="7559840"/>
              <a:ext cx="18251131" cy="273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88859" y="2518211"/>
            <a:ext cx="10312032" cy="50228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63070" y="2519613"/>
            <a:ext cx="5717883" cy="5530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45282" y="1707207"/>
            <a:ext cx="7543798" cy="7524939"/>
            <a:chOff x="-945282" y="1707207"/>
            <a:chExt cx="7543798" cy="75249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694563" y="-2001980"/>
              <a:ext cx="15087596" cy="1504987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45282" y="1707207"/>
              <a:ext cx="7543798" cy="75249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79973" y="5902971"/>
            <a:ext cx="2658729" cy="8087389"/>
            <a:chOff x="7079973" y="5902971"/>
            <a:chExt cx="2658729" cy="8087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7079973" y="5902971"/>
              <a:ext cx="2658729" cy="80873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17057" y="7915971"/>
            <a:ext cx="4681736" cy="23861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75225" y="8358577"/>
            <a:ext cx="475711" cy="330961"/>
            <a:chOff x="15675225" y="8358577"/>
            <a:chExt cx="475711" cy="3309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75225" y="8358577"/>
              <a:ext cx="475711" cy="3309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052022" cy="378579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71974" y="4598986"/>
            <a:ext cx="12193860" cy="4417817"/>
            <a:chOff x="5271974" y="4598986"/>
            <a:chExt cx="12193860" cy="441781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71974" y="4598986"/>
              <a:ext cx="12193860" cy="44178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9422" y="920971"/>
            <a:ext cx="12176412" cy="3467911"/>
            <a:chOff x="5289422" y="920971"/>
            <a:chExt cx="12176412" cy="34679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9422" y="920971"/>
              <a:ext cx="12176412" cy="34679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052022" cy="378579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89422" y="920971"/>
            <a:ext cx="12312632" cy="5639461"/>
            <a:chOff x="5289422" y="920971"/>
            <a:chExt cx="12312632" cy="56394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422" y="920971"/>
              <a:ext cx="12312632" cy="56394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9422" y="6793459"/>
            <a:ext cx="12312632" cy="2363294"/>
            <a:chOff x="5289422" y="6793459"/>
            <a:chExt cx="12312632" cy="23632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9422" y="6793459"/>
              <a:ext cx="12312632" cy="23632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50891" y="8131842"/>
            <a:ext cx="2359951" cy="257544"/>
            <a:chOff x="9050891" y="8131842"/>
            <a:chExt cx="2359951" cy="2575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0891" y="8131842"/>
              <a:ext cx="2359951" cy="2575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214374" cy="37508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89422" y="920971"/>
            <a:ext cx="12312632" cy="4774286"/>
            <a:chOff x="5289422" y="920971"/>
            <a:chExt cx="12312632" cy="477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422" y="920971"/>
              <a:ext cx="12312632" cy="477428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9422" y="3238499"/>
            <a:ext cx="12312632" cy="2456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214374" cy="37508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89422" y="920971"/>
            <a:ext cx="12312632" cy="4774286"/>
            <a:chOff x="5289422" y="920971"/>
            <a:chExt cx="12312632" cy="477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422" y="920971"/>
              <a:ext cx="12312632" cy="477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00989" y="920971"/>
            <a:ext cx="6914286" cy="8638095"/>
            <a:chOff x="7300989" y="920971"/>
            <a:chExt cx="6914286" cy="863809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300989" y="920971"/>
              <a:ext cx="6912939" cy="8636164"/>
              <a:chOff x="7300989" y="920971"/>
              <a:chExt cx="6912939" cy="863616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300989" y="920971"/>
                <a:ext cx="6912939" cy="86361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120243" y="5359201"/>
              <a:ext cx="3359194" cy="517413"/>
              <a:chOff x="8120243" y="5359201"/>
              <a:chExt cx="3359194" cy="51741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20243" y="5359201"/>
                <a:ext cx="3359194" cy="51741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720132" y="7747001"/>
              <a:ext cx="3359194" cy="1810135"/>
              <a:chOff x="7720132" y="7747001"/>
              <a:chExt cx="3359194" cy="181013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720132" y="7747001"/>
                <a:ext cx="3359194" cy="18101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214374" cy="37508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89422" y="920971"/>
            <a:ext cx="5713438" cy="8671611"/>
            <a:chOff x="5289422" y="920971"/>
            <a:chExt cx="5713438" cy="86716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422" y="920971"/>
              <a:ext cx="5713438" cy="86716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9422" y="8454649"/>
            <a:ext cx="2368170" cy="830121"/>
            <a:chOff x="5289422" y="8454649"/>
            <a:chExt cx="2368170" cy="8301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9422" y="8454649"/>
              <a:ext cx="2368170" cy="8301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86721" y="2104511"/>
            <a:ext cx="6171429" cy="2138614"/>
            <a:chOff x="11386721" y="2104511"/>
            <a:chExt cx="6171429" cy="21386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86721" y="2104511"/>
              <a:ext cx="6171429" cy="21386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86721" y="6345100"/>
            <a:ext cx="6171429" cy="1632907"/>
            <a:chOff x="11386721" y="6345100"/>
            <a:chExt cx="6171429" cy="163290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86721" y="6345100"/>
              <a:ext cx="6171429" cy="16329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804373" y="4636982"/>
            <a:ext cx="1336125" cy="1379176"/>
            <a:chOff x="13804373" y="4636982"/>
            <a:chExt cx="1336125" cy="13791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3804373" y="4636982"/>
              <a:ext cx="1336125" cy="13791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3052022" cy="37508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1184" y="-734843"/>
            <a:ext cx="22648487" cy="75494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3052022" cy="37508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1184" y="-734843"/>
            <a:ext cx="22648487" cy="75494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57143" y="2084808"/>
            <a:ext cx="10504576" cy="6357499"/>
            <a:chOff x="6057143" y="2084808"/>
            <a:chExt cx="10504576" cy="63574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7143" y="2084808"/>
              <a:ext cx="10504576" cy="63574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3052022" cy="375193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06870" y="1663735"/>
            <a:ext cx="12313123" cy="6958245"/>
            <a:chOff x="5306870" y="1663735"/>
            <a:chExt cx="12313123" cy="6958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06870" y="1663735"/>
              <a:ext cx="12313123" cy="6958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3052022" cy="375193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06870" y="1663735"/>
            <a:ext cx="12313123" cy="6958245"/>
            <a:chOff x="5306870" y="1663735"/>
            <a:chExt cx="12313123" cy="6958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06870" y="1663735"/>
              <a:ext cx="12313123" cy="6958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20938" y="1152531"/>
            <a:ext cx="11822687" cy="4004716"/>
            <a:chOff x="5620938" y="1152531"/>
            <a:chExt cx="11822687" cy="40047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1152531"/>
              <a:ext cx="11822687" cy="40047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6713086"/>
            <a:ext cx="11822687" cy="1299817"/>
            <a:chOff x="5620938" y="6713086"/>
            <a:chExt cx="11822687" cy="129981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0938" y="6713086"/>
              <a:ext cx="11822687" cy="12998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2777097" cy="11695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72679" y="1415083"/>
            <a:ext cx="3482791" cy="844986"/>
            <a:chOff x="5772679" y="1415083"/>
            <a:chExt cx="3482791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72679" y="1415083"/>
              <a:ext cx="827830" cy="844986"/>
              <a:chOff x="5772679" y="1415083"/>
              <a:chExt cx="827830" cy="84498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5772679" y="1415083"/>
                <a:ext cx="827830" cy="844986"/>
                <a:chOff x="5772679" y="1415083"/>
                <a:chExt cx="827830" cy="84498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772679" y="1415083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50099" y="1451043"/>
                <a:ext cx="706399" cy="72496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2135" y="1392236"/>
              <a:ext cx="2600887" cy="9538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69706" y="1415083"/>
            <a:ext cx="827830" cy="844986"/>
            <a:chOff x="11269706" y="1415083"/>
            <a:chExt cx="827830" cy="84498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269706" y="1415083"/>
              <a:ext cx="827830" cy="844986"/>
              <a:chOff x="11269706" y="1415083"/>
              <a:chExt cx="827830" cy="84498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69706" y="1415083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7116" y="1451046"/>
              <a:ext cx="733542" cy="72496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15335" y="1392240"/>
            <a:ext cx="5366935" cy="107202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72679" y="6751568"/>
            <a:ext cx="827830" cy="844986"/>
            <a:chOff x="5772679" y="6751568"/>
            <a:chExt cx="827830" cy="84498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772679" y="6751568"/>
              <a:ext cx="827830" cy="844986"/>
              <a:chOff x="5772679" y="6751568"/>
              <a:chExt cx="827830" cy="84498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72679" y="6751568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50097" y="6787526"/>
              <a:ext cx="724494" cy="72496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37373" y="6719202"/>
            <a:ext cx="2460173" cy="107202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269706" y="6751568"/>
            <a:ext cx="827830" cy="844986"/>
            <a:chOff x="11269706" y="6751568"/>
            <a:chExt cx="827830" cy="84498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269706" y="6751568"/>
              <a:ext cx="827830" cy="844986"/>
              <a:chOff x="11269706" y="6751568"/>
              <a:chExt cx="827830" cy="84498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69706" y="6751568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7116" y="6787526"/>
              <a:ext cx="733542" cy="72496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67716" y="6728726"/>
            <a:ext cx="1550725" cy="94431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269706" y="4297871"/>
            <a:ext cx="827830" cy="844986"/>
            <a:chOff x="11269706" y="4297871"/>
            <a:chExt cx="827830" cy="84498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269706" y="4297871"/>
              <a:ext cx="827830" cy="844986"/>
              <a:chOff x="11269706" y="4297871"/>
              <a:chExt cx="827830" cy="84498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69706" y="4297871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47116" y="4333831"/>
              <a:ext cx="724494" cy="72496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58193" y="4275021"/>
            <a:ext cx="2625344" cy="95383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772679" y="4297871"/>
            <a:ext cx="827830" cy="844986"/>
            <a:chOff x="5772679" y="4297871"/>
            <a:chExt cx="827830" cy="8449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772679" y="4297871"/>
              <a:ext cx="827830" cy="844986"/>
              <a:chOff x="5772679" y="4297871"/>
              <a:chExt cx="827830" cy="844986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72679" y="4297871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50097" y="4333831"/>
              <a:ext cx="724494" cy="72496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42135" y="4275021"/>
            <a:ext cx="3581573" cy="95383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61807" y="7802142"/>
            <a:ext cx="2173752" cy="114385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09483" y="2384655"/>
            <a:ext cx="2173753" cy="11613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52531"/>
            <a:ext cx="11479252" cy="5806477"/>
            <a:chOff x="5620938" y="1152531"/>
            <a:chExt cx="11479252" cy="58064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52531"/>
              <a:ext cx="11479252" cy="58064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1152531"/>
            <a:ext cx="11492541" cy="7162337"/>
            <a:chOff x="5620938" y="1152531"/>
            <a:chExt cx="11492541" cy="71623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1152531"/>
              <a:ext cx="11492541" cy="716233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52531"/>
            <a:ext cx="11479252" cy="5806477"/>
            <a:chOff x="5620938" y="1152531"/>
            <a:chExt cx="11479252" cy="58064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52531"/>
              <a:ext cx="11479252" cy="58064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1152531"/>
            <a:ext cx="11492541" cy="7162337"/>
            <a:chOff x="5620938" y="1152531"/>
            <a:chExt cx="11492541" cy="71623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1152531"/>
              <a:ext cx="11492541" cy="71623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07585" y="2273373"/>
            <a:ext cx="12305958" cy="6224644"/>
            <a:chOff x="5207585" y="2273373"/>
            <a:chExt cx="12305958" cy="62246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7585" y="2273373"/>
              <a:ext cx="12305958" cy="622464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52531"/>
            <a:ext cx="11492541" cy="1753931"/>
            <a:chOff x="5620938" y="1152531"/>
            <a:chExt cx="11492541" cy="17539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52531"/>
              <a:ext cx="11492541" cy="17539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35056" y="3038228"/>
            <a:ext cx="5478422" cy="5454074"/>
            <a:chOff x="11635056" y="3038228"/>
            <a:chExt cx="5478422" cy="54540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35056" y="3038228"/>
              <a:ext cx="5478422" cy="54540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20938" y="3020747"/>
            <a:ext cx="5996670" cy="5479583"/>
            <a:chOff x="5620938" y="3020747"/>
            <a:chExt cx="5996670" cy="54795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0938" y="3020747"/>
              <a:ext cx="5996670" cy="547958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95059" y="8635901"/>
            <a:ext cx="2098696" cy="110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20938" y="1169979"/>
            <a:ext cx="6171429" cy="4854545"/>
            <a:chOff x="5620938" y="1169979"/>
            <a:chExt cx="6171429" cy="4854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1169979"/>
              <a:ext cx="6171429" cy="48545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6464750"/>
            <a:ext cx="6171429" cy="2412468"/>
            <a:chOff x="5620938" y="6464750"/>
            <a:chExt cx="6171429" cy="24124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0938" y="6464750"/>
              <a:ext cx="6171429" cy="241246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48627" y="6911128"/>
            <a:ext cx="3475427" cy="220288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89422" y="2069615"/>
            <a:ext cx="4444057" cy="2557081"/>
            <a:chOff x="5289422" y="2069615"/>
            <a:chExt cx="4444057" cy="25570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89422" y="2069615"/>
              <a:ext cx="4444057" cy="25570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42576" y="7206107"/>
            <a:ext cx="2790902" cy="1893393"/>
            <a:chOff x="6942576" y="7206107"/>
            <a:chExt cx="2790902" cy="18933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42576" y="7206107"/>
              <a:ext cx="2790902" cy="1893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52531"/>
            <a:ext cx="11492541" cy="2510892"/>
            <a:chOff x="5620938" y="1152531"/>
            <a:chExt cx="11492541" cy="25108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52531"/>
              <a:ext cx="11492541" cy="25108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25332" y="2757635"/>
            <a:ext cx="22985081" cy="766169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1351296"/>
            <a:ext cx="2561679" cy="1897988"/>
            <a:chOff x="9142857" y="1351296"/>
            <a:chExt cx="2561679" cy="189798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1351296"/>
              <a:ext cx="2561679" cy="18979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71578"/>
            <a:ext cx="8149630" cy="4091979"/>
            <a:chOff x="5620938" y="1171578"/>
            <a:chExt cx="8149630" cy="40919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71578"/>
              <a:ext cx="8149630" cy="409197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5501766"/>
            <a:ext cx="8149558" cy="4116147"/>
            <a:chOff x="9142857" y="5501766"/>
            <a:chExt cx="8149558" cy="41161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5501766"/>
              <a:ext cx="8149558" cy="41161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90736" y="1169124"/>
            <a:ext cx="4505336" cy="8668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54721" y="2146092"/>
            <a:ext cx="6370420" cy="2689893"/>
            <a:chOff x="5654721" y="2146092"/>
            <a:chExt cx="6370420" cy="26898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4721" y="2146092"/>
              <a:ext cx="6370420" cy="26898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45592" y="3770008"/>
            <a:ext cx="2448427" cy="332160"/>
            <a:chOff x="5645592" y="3770008"/>
            <a:chExt cx="2448427" cy="3321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45592" y="3770008"/>
              <a:ext cx="2448427" cy="3321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29650" y="2145805"/>
            <a:ext cx="5409524" cy="7085714"/>
            <a:chOff x="12229650" y="2145805"/>
            <a:chExt cx="5409524" cy="708571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229650" y="2145805"/>
              <a:ext cx="5404404" cy="7080581"/>
              <a:chOff x="12229650" y="2145805"/>
              <a:chExt cx="5404404" cy="708058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29650" y="2145805"/>
                <a:ext cx="5404404" cy="708058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229650" y="3279517"/>
              <a:ext cx="5404404" cy="1220630"/>
              <a:chOff x="12229650" y="3279517"/>
              <a:chExt cx="5404404" cy="122063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229650" y="3279517"/>
                <a:ext cx="5404404" cy="1220630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15474" y="5891180"/>
            <a:ext cx="2519861" cy="197037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90735" y="1169125"/>
            <a:ext cx="2325670" cy="8668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55114" y="3587865"/>
            <a:ext cx="10937520" cy="3109985"/>
            <a:chOff x="5655114" y="3587865"/>
            <a:chExt cx="10937520" cy="31099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5114" y="3587865"/>
              <a:ext cx="10937520" cy="31099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9483" y="1312010"/>
            <a:ext cx="22985081" cy="76616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76190" y="1917353"/>
            <a:ext cx="12155922" cy="1122552"/>
            <a:chOff x="5276190" y="1917353"/>
            <a:chExt cx="12155922" cy="11225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76190" y="1917353"/>
              <a:ext cx="12155922" cy="11225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76190" y="4583813"/>
            <a:ext cx="12155922" cy="1118088"/>
            <a:chOff x="5276190" y="4583813"/>
            <a:chExt cx="12155922" cy="11180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76190" y="4583813"/>
              <a:ext cx="12155922" cy="11180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0735" y="1169125"/>
            <a:ext cx="1276422" cy="7580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90735" y="3756068"/>
            <a:ext cx="1238327" cy="7580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90735" y="6318687"/>
            <a:ext cx="1448603" cy="76810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580952" y="1909820"/>
            <a:ext cx="2336469" cy="456596"/>
            <a:chOff x="8580952" y="1909820"/>
            <a:chExt cx="2336469" cy="4565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80952" y="1909820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447619" y="4563286"/>
            <a:ext cx="2336469" cy="456596"/>
            <a:chOff x="8447619" y="4563286"/>
            <a:chExt cx="2336469" cy="4565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47619" y="4563286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76190" y="7076967"/>
            <a:ext cx="12155922" cy="1041936"/>
            <a:chOff x="5276190" y="7076967"/>
            <a:chExt cx="12155922" cy="10419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76190" y="7076967"/>
              <a:ext cx="12155922" cy="10419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672594" y="7046101"/>
            <a:ext cx="2336469" cy="456596"/>
            <a:chOff x="8672594" y="7046101"/>
            <a:chExt cx="2336469" cy="4565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2594" y="7046101"/>
              <a:ext cx="2336469" cy="4565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380231" cy="11695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9298" y="2109557"/>
              <a:ext cx="728466" cy="7964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61905" y="1197124"/>
            <a:ext cx="12559691" cy="7895238"/>
            <a:chOff x="5161905" y="1197124"/>
            <a:chExt cx="12559691" cy="789523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216834" y="1197124"/>
              <a:ext cx="12501334" cy="7891467"/>
              <a:chOff x="5216834" y="1197124"/>
              <a:chExt cx="12501334" cy="789146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216834" y="1197124"/>
                <a:ext cx="12501334" cy="789146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161905" y="5418211"/>
              <a:ext cx="12556263" cy="2328277"/>
              <a:chOff x="5161905" y="5418211"/>
              <a:chExt cx="12556263" cy="232827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161905" y="5418211"/>
                <a:ext cx="12556263" cy="23282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76190" y="1917353"/>
            <a:ext cx="12155922" cy="1122552"/>
            <a:chOff x="5276190" y="1917353"/>
            <a:chExt cx="12155922" cy="11225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76190" y="1917353"/>
              <a:ext cx="12155922" cy="11225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76190" y="4583813"/>
            <a:ext cx="12155922" cy="1118088"/>
            <a:chOff x="5276190" y="4583813"/>
            <a:chExt cx="12155922" cy="11180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76190" y="4583813"/>
              <a:ext cx="12155922" cy="11180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0735" y="1169125"/>
            <a:ext cx="1276422" cy="7580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90735" y="3756068"/>
            <a:ext cx="1238327" cy="7580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90735" y="6318687"/>
            <a:ext cx="1238327" cy="7580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80952" y="1909820"/>
            <a:ext cx="2336469" cy="456596"/>
            <a:chOff x="8580952" y="1909820"/>
            <a:chExt cx="2336469" cy="4565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80952" y="1909820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47619" y="4563286"/>
            <a:ext cx="2336469" cy="456596"/>
            <a:chOff x="8447619" y="4563286"/>
            <a:chExt cx="2336469" cy="4565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47619" y="4563286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76190" y="7076967"/>
            <a:ext cx="12155922" cy="1041936"/>
            <a:chOff x="5276190" y="7076967"/>
            <a:chExt cx="12155922" cy="10419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76190" y="7076967"/>
              <a:ext cx="12155922" cy="10419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72594" y="7046101"/>
            <a:ext cx="2336469" cy="456596"/>
            <a:chOff x="8672594" y="7046101"/>
            <a:chExt cx="2336469" cy="4565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72594" y="7046101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90735" y="785014"/>
            <a:ext cx="10441137" cy="8790859"/>
            <a:chOff x="6378903" y="1231732"/>
            <a:chExt cx="9077036" cy="80636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78903" y="1231732"/>
              <a:ext cx="9077036" cy="8063650"/>
            </a:xfrm>
            <a:prstGeom prst="rect">
              <a:avLst/>
            </a:prstGeom>
          </p:spPr>
        </p:pic>
      </p:grpSp>
      <p:grpSp>
        <p:nvGrpSpPr>
          <p:cNvPr id="47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9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24481"/>
            <a:ext cx="9832968" cy="4139076"/>
            <a:chOff x="5620938" y="1124481"/>
            <a:chExt cx="9832968" cy="41390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938" y="1124481"/>
              <a:ext cx="9832968" cy="41390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03417" y="5295238"/>
            <a:ext cx="9853368" cy="4278312"/>
            <a:chOff x="5603417" y="5295238"/>
            <a:chExt cx="9853368" cy="42783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3417" y="5295238"/>
              <a:ext cx="9853368" cy="42783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977040"/>
            <a:ext cx="2933584" cy="226616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4014" y="2941997"/>
            <a:ext cx="3779278" cy="284315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1184" y="-734843"/>
            <a:ext cx="22648487" cy="75494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977040"/>
            <a:ext cx="2933584" cy="226616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4014" y="2941997"/>
            <a:ext cx="3779278" cy="284315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1184" y="-734843"/>
            <a:ext cx="22648487" cy="75494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569104" y="1632186"/>
            <a:ext cx="7427912" cy="7799307"/>
            <a:chOff x="7569104" y="1632186"/>
            <a:chExt cx="7427912" cy="77993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69104" y="1632186"/>
              <a:ext cx="7427912" cy="77993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1922" y="3039905"/>
            <a:ext cx="4235697" cy="5110040"/>
            <a:chOff x="811922" y="3039905"/>
            <a:chExt cx="4235697" cy="51100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977040"/>
              <a:ext cx="2933584" cy="22661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94111" y="851476"/>
            <a:ext cx="7177653" cy="4412082"/>
            <a:chOff x="5394111" y="851476"/>
            <a:chExt cx="7177653" cy="44120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94111" y="851476"/>
              <a:ext cx="7177653" cy="44120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28248" y="5263558"/>
            <a:ext cx="6988613" cy="4462170"/>
            <a:chOff x="10428248" y="5263558"/>
            <a:chExt cx="6988613" cy="44621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28248" y="5263558"/>
              <a:ext cx="6988613" cy="4462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22" y="3039905"/>
            <a:ext cx="4235697" cy="5110040"/>
            <a:chOff x="811922" y="3039905"/>
            <a:chExt cx="4235697" cy="51100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977040"/>
              <a:ext cx="2933584" cy="22672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2124793"/>
            <a:ext cx="11324244" cy="6036128"/>
            <a:chOff x="5620938" y="2124793"/>
            <a:chExt cx="11324244" cy="603612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2124793"/>
              <a:ext cx="11324244" cy="60361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2124793"/>
            <a:ext cx="11324244" cy="6036128"/>
            <a:chOff x="5620938" y="2124793"/>
            <a:chExt cx="11324244" cy="60361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938" y="2124793"/>
              <a:ext cx="11324244" cy="60361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86751" y="1159609"/>
            <a:ext cx="7592617" cy="7359187"/>
            <a:chOff x="7486751" y="1159609"/>
            <a:chExt cx="7592617" cy="73591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6751" y="1159609"/>
              <a:ext cx="7592617" cy="73591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29386"/>
            <a:ext cx="9046586" cy="2398451"/>
            <a:chOff x="5620938" y="1129386"/>
            <a:chExt cx="9046586" cy="23984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938" y="1129386"/>
              <a:ext cx="9046586" cy="23984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5076190"/>
            <a:ext cx="4098547" cy="1297382"/>
            <a:chOff x="5620938" y="5076190"/>
            <a:chExt cx="4098547" cy="12973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5076190"/>
              <a:ext cx="4098547" cy="12973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20938" y="7922804"/>
            <a:ext cx="6171429" cy="1006758"/>
            <a:chOff x="5620938" y="7922804"/>
            <a:chExt cx="6171429" cy="10067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7922804"/>
              <a:ext cx="6171429" cy="10067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6631" y="3844097"/>
            <a:ext cx="979328" cy="1010883"/>
            <a:chOff x="6906631" y="3844097"/>
            <a:chExt cx="979328" cy="10108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906631" y="3844097"/>
              <a:ext cx="979328" cy="10108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6631" y="6708183"/>
            <a:ext cx="979328" cy="1010883"/>
            <a:chOff x="6906631" y="6708183"/>
            <a:chExt cx="979328" cy="101088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906631" y="6708183"/>
              <a:ext cx="979328" cy="10108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90735" y="1169125"/>
            <a:ext cx="7738022" cy="77392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88448" y="2387346"/>
            <a:ext cx="10343185" cy="791516"/>
            <a:chOff x="5788448" y="2387346"/>
            <a:chExt cx="10343185" cy="7915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8448" y="2387346"/>
              <a:ext cx="10343185" cy="7915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88448" y="3716182"/>
            <a:ext cx="11711070" cy="446744"/>
            <a:chOff x="5788448" y="3716182"/>
            <a:chExt cx="11711070" cy="44674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8448" y="3716182"/>
              <a:ext cx="11711070" cy="4467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88448" y="4664721"/>
            <a:ext cx="9400431" cy="5005762"/>
            <a:chOff x="5788448" y="4664721"/>
            <a:chExt cx="9400431" cy="50057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88448" y="4664721"/>
              <a:ext cx="9400431" cy="500576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20451" y="2178117"/>
            <a:ext cx="1004297" cy="111716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20451" y="3382186"/>
            <a:ext cx="1004297" cy="111716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14908" y="4348383"/>
            <a:ext cx="1004297" cy="11171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90735" y="1169125"/>
            <a:ext cx="7738022" cy="77392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12868" y="2339683"/>
            <a:ext cx="11325008" cy="604984"/>
            <a:chOff x="5812868" y="2339683"/>
            <a:chExt cx="11325008" cy="60498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2868" y="2339683"/>
              <a:ext cx="11325008" cy="6049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12868" y="3548349"/>
            <a:ext cx="11202871" cy="4461320"/>
            <a:chOff x="5812868" y="3548349"/>
            <a:chExt cx="11202871" cy="44613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12868" y="3548349"/>
              <a:ext cx="11202871" cy="446132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24095" y="2062012"/>
            <a:ext cx="1004297" cy="11171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24095" y="3235985"/>
            <a:ext cx="1004297" cy="11171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45399"/>
            <a:ext cx="17821071" cy="9556821"/>
            <a:chOff x="0" y="345399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5399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380231" cy="11695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9298" y="2109557"/>
              <a:ext cx="728466" cy="7964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59197" y="1483578"/>
            <a:ext cx="8231938" cy="8228571"/>
            <a:chOff x="7259197" y="1483578"/>
            <a:chExt cx="8231938" cy="82285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272088" y="1483578"/>
              <a:ext cx="2216634" cy="8228166"/>
              <a:chOff x="13272088" y="1483578"/>
              <a:chExt cx="2216634" cy="822816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72088" y="1483578"/>
                <a:ext cx="2216634" cy="822816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259197" y="1483578"/>
              <a:ext cx="6012891" cy="8228166"/>
              <a:chOff x="7259197" y="1483578"/>
              <a:chExt cx="6012891" cy="822816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59197" y="1483578"/>
                <a:ext cx="6012891" cy="8228166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03472" y="459398"/>
            <a:ext cx="6503914" cy="118984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41474" y="1541677"/>
            <a:ext cx="851729" cy="54935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60477" y="1532154"/>
            <a:ext cx="826500" cy="549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26346" y="-2870223"/>
            <a:ext cx="10984258" cy="162675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87137" y="1255510"/>
            <a:ext cx="5178280" cy="8016094"/>
            <a:chOff x="6087137" y="1255510"/>
            <a:chExt cx="5178280" cy="80160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7137" y="1255510"/>
              <a:ext cx="5178280" cy="80160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03512" y="1255510"/>
            <a:ext cx="5178280" cy="8016094"/>
            <a:chOff x="11703512" y="1255510"/>
            <a:chExt cx="5178280" cy="80160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3512" y="1255510"/>
              <a:ext cx="5178280" cy="80160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66994" y="4111552"/>
            <a:ext cx="2756816" cy="478925"/>
            <a:chOff x="6366994" y="4111552"/>
            <a:chExt cx="2756816" cy="4789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6994" y="4111552"/>
              <a:ext cx="2756816" cy="4789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86041" y="8096974"/>
            <a:ext cx="2756816" cy="478925"/>
            <a:chOff x="6386041" y="8096974"/>
            <a:chExt cx="2756816" cy="4789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6041" y="8096974"/>
              <a:ext cx="2756816" cy="478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32083" y="4111552"/>
            <a:ext cx="2756816" cy="478925"/>
            <a:chOff x="11932083" y="4111552"/>
            <a:chExt cx="2756816" cy="47892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32083" y="4111552"/>
              <a:ext cx="2756816" cy="4789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32083" y="8133702"/>
            <a:ext cx="2756816" cy="478925"/>
            <a:chOff x="11932083" y="8133702"/>
            <a:chExt cx="2756816" cy="47892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32083" y="8133702"/>
              <a:ext cx="2756816" cy="4789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76190" y="3524453"/>
            <a:ext cx="10482934" cy="3478209"/>
            <a:chOff x="6076190" y="3524453"/>
            <a:chExt cx="10482934" cy="34782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190" y="3524453"/>
              <a:ext cx="10482934" cy="34782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71063" y="4006234"/>
            <a:ext cx="7757508" cy="1117576"/>
            <a:chOff x="6271063" y="4006234"/>
            <a:chExt cx="7757508" cy="11175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1063" y="4006234"/>
              <a:ext cx="7757508" cy="11175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1211" y="1169125"/>
            <a:ext cx="5549956" cy="7739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55114" y="2711422"/>
            <a:ext cx="11950142" cy="4862870"/>
            <a:chOff x="5655114" y="2711422"/>
            <a:chExt cx="11950142" cy="48628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5114" y="2711422"/>
              <a:ext cx="11950142" cy="48628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087" y="5853230"/>
              <a:ext cx="4350374" cy="37519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85714" y="1913856"/>
            <a:ext cx="12130233" cy="1000744"/>
            <a:chOff x="5485714" y="1913856"/>
            <a:chExt cx="12130233" cy="10007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5714" y="1913856"/>
              <a:ext cx="12130233" cy="10007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579402" y="993552"/>
            <a:ext cx="24260467" cy="96185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853230"/>
              <a:ext cx="4350374" cy="37519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4014" y="2941997"/>
            <a:ext cx="2704955" cy="11600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2086" y="-3212114"/>
            <a:ext cx="22650704" cy="16778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4014" y="2941997"/>
            <a:ext cx="2704955" cy="11600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51179" y="851066"/>
            <a:ext cx="3278358" cy="2437097"/>
            <a:chOff x="6051179" y="851066"/>
            <a:chExt cx="3278358" cy="243709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051179" y="851066"/>
              <a:ext cx="3278358" cy="2437097"/>
              <a:chOff x="6051179" y="851066"/>
              <a:chExt cx="3278358" cy="243709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051179" y="851066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18136" y="1777653"/>
              <a:ext cx="2472061" cy="6729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22524" y="2069615"/>
            <a:ext cx="3278358" cy="2437097"/>
            <a:chOff x="12022524" y="2069615"/>
            <a:chExt cx="3278358" cy="243709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022524" y="2069615"/>
              <a:ext cx="3278358" cy="2437097"/>
              <a:chOff x="12022524" y="2069615"/>
              <a:chExt cx="3278358" cy="24370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022524" y="2069615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91737" y="3050842"/>
              <a:ext cx="2499613" cy="6729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51179" y="3924309"/>
            <a:ext cx="3278358" cy="2437097"/>
            <a:chOff x="6051179" y="3924309"/>
            <a:chExt cx="3278358" cy="243709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051179" y="3924309"/>
              <a:ext cx="3278358" cy="2437097"/>
              <a:chOff x="6051179" y="3924309"/>
              <a:chExt cx="3278358" cy="243709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051179" y="3924309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6221" y="4949182"/>
              <a:ext cx="2023385" cy="6634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22524" y="5263558"/>
            <a:ext cx="3278358" cy="2437097"/>
            <a:chOff x="12022524" y="5263558"/>
            <a:chExt cx="3278358" cy="243709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022524" y="5263558"/>
              <a:ext cx="3278358" cy="2437097"/>
              <a:chOff x="12022524" y="5263558"/>
              <a:chExt cx="3278358" cy="243709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022524" y="5263558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53500" y="6320216"/>
              <a:ext cx="2359394" cy="6729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051179" y="7037388"/>
            <a:ext cx="3278358" cy="2437097"/>
            <a:chOff x="6051179" y="7037388"/>
            <a:chExt cx="3278358" cy="243709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051179" y="7037388"/>
              <a:ext cx="3278358" cy="2437097"/>
              <a:chOff x="6051179" y="7037388"/>
              <a:chExt cx="3278358" cy="243709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051179" y="7037388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7859" y="8094049"/>
              <a:ext cx="2052718" cy="66345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591447" cy="10285714"/>
            <a:chOff x="0" y="0"/>
            <a:chExt cx="185914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811319" y="-5411367"/>
              <a:ext cx="37182894" cy="205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59144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92" y="7559840"/>
            <a:ext cx="18251131" cy="2739444"/>
            <a:chOff x="17292" y="7559840"/>
            <a:chExt cx="18251131" cy="273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92" y="7559840"/>
              <a:ext cx="18251131" cy="273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324542"/>
            <a:chOff x="0" y="0"/>
            <a:chExt cx="18285714" cy="103245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56624" y="-5431795"/>
              <a:ext cx="36571429" cy="2064908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10324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604" y="364447"/>
            <a:ext cx="17836790" cy="9561905"/>
            <a:chOff x="231604" y="364447"/>
            <a:chExt cx="17836790" cy="95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1604" y="364447"/>
              <a:ext cx="17829289" cy="9561905"/>
              <a:chOff x="231604" y="364447"/>
              <a:chExt cx="17829289" cy="9561905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31604" y="364447"/>
                <a:ext cx="17821071" cy="9556821"/>
                <a:chOff x="231604" y="364447"/>
                <a:chExt cx="17821071" cy="955682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31604" y="364447"/>
                  <a:ext cx="17821071" cy="955682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32322" y="364447"/>
                <a:ext cx="17821071" cy="9556821"/>
                <a:chOff x="232322" y="364447"/>
                <a:chExt cx="17821071" cy="955682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32322" y="364447"/>
                  <a:ext cx="17821071" cy="95568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239822" y="364447"/>
              <a:ext cx="17821071" cy="9556821"/>
              <a:chOff x="239822" y="364447"/>
              <a:chExt cx="17821071" cy="955682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9822" y="364447"/>
                <a:ext cx="17821071" cy="9556821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431" y="3228326"/>
            <a:ext cx="10085755" cy="57167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57534" y="5121518"/>
            <a:ext cx="8888457" cy="28571"/>
            <a:chOff x="3557534" y="5121518"/>
            <a:chExt cx="8888457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557534" y="5121518"/>
              <a:ext cx="8888457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86125" y="1029544"/>
            <a:ext cx="2102670" cy="8668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43268" y="2464130"/>
            <a:ext cx="8626927" cy="5391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45399"/>
            <a:ext cx="17821071" cy="9556821"/>
            <a:chOff x="0" y="345399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5399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380231" cy="11695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9298" y="2109557"/>
              <a:ext cx="728466" cy="7964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05554" y="1087636"/>
            <a:ext cx="12286945" cy="1438264"/>
            <a:chOff x="5305554" y="1087636"/>
            <a:chExt cx="12286945" cy="14382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05554" y="1087636"/>
              <a:ext cx="12286945" cy="14382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24602" y="2684932"/>
            <a:ext cx="12286945" cy="1090897"/>
            <a:chOff x="5324602" y="2684932"/>
            <a:chExt cx="12286945" cy="10908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24602" y="2684932"/>
              <a:ext cx="12286945" cy="10908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24602" y="3935886"/>
            <a:ext cx="8383168" cy="5688174"/>
            <a:chOff x="5324602" y="3935886"/>
            <a:chExt cx="8383168" cy="568817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24602" y="3935886"/>
              <a:ext cx="8383168" cy="56881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59203" y="4736967"/>
            <a:ext cx="3752344" cy="4383220"/>
            <a:chOff x="13859203" y="4736967"/>
            <a:chExt cx="3752344" cy="43832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59203" y="4736967"/>
              <a:ext cx="3752344" cy="43832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45399"/>
            <a:ext cx="17821071" cy="9556821"/>
            <a:chOff x="0" y="345399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5399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1922" y="2069615"/>
            <a:ext cx="3407747" cy="1879730"/>
            <a:chOff x="811922" y="2069615"/>
            <a:chExt cx="3407747" cy="18797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014" y="2941997"/>
              <a:ext cx="3380231" cy="116954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2101880" y="2069615"/>
                <a:ext cx="827830" cy="844986"/>
                <a:chOff x="2101880" y="2069615"/>
                <a:chExt cx="827830" cy="84498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101880" y="2069615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79298" y="2109557"/>
                <a:ext cx="728466" cy="7964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336180" y="6666954"/>
            <a:ext cx="7148710" cy="2409982"/>
            <a:chOff x="5336180" y="6666954"/>
            <a:chExt cx="7148710" cy="24099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6180" y="6666954"/>
              <a:ext cx="7148710" cy="24099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24602" y="1087636"/>
            <a:ext cx="12286945" cy="4953888"/>
            <a:chOff x="5324602" y="1087636"/>
            <a:chExt cx="12286945" cy="49538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4602" y="1087636"/>
              <a:ext cx="12286945" cy="49538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42033" y="6335801"/>
            <a:ext cx="4472916" cy="3072286"/>
            <a:chOff x="12942033" y="6335801"/>
            <a:chExt cx="4472916" cy="3072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42033" y="6335801"/>
              <a:ext cx="4472916" cy="3072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50853" y="2000000"/>
            <a:ext cx="5065344" cy="780209"/>
            <a:chOff x="11350853" y="2000000"/>
            <a:chExt cx="5065344" cy="7802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50853" y="2000000"/>
              <a:ext cx="5065344" cy="7802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55782" y="863963"/>
            <a:ext cx="11954311" cy="8628571"/>
            <a:chOff x="5455782" y="863963"/>
            <a:chExt cx="11954311" cy="86285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55782" y="863963"/>
              <a:ext cx="3981917" cy="8627487"/>
              <a:chOff x="5455782" y="863963"/>
              <a:chExt cx="3981917" cy="862748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55782" y="863963"/>
                <a:ext cx="3981917" cy="862748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419617" y="863963"/>
              <a:ext cx="3989976" cy="8627487"/>
              <a:chOff x="13419617" y="863963"/>
              <a:chExt cx="3989976" cy="862748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419617" y="863963"/>
                <a:ext cx="3989976" cy="86274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37700" y="863963"/>
              <a:ext cx="3981917" cy="8627487"/>
              <a:chOff x="9437700" y="863963"/>
              <a:chExt cx="3981917" cy="862748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37700" y="863963"/>
                <a:ext cx="3981917" cy="862748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11922" y="2069615"/>
            <a:ext cx="3407747" cy="1879730"/>
            <a:chOff x="811922" y="2069615"/>
            <a:chExt cx="3407747" cy="18797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380231" cy="116954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2101880" y="2069615"/>
                <a:ext cx="827830" cy="844986"/>
                <a:chOff x="2101880" y="2069615"/>
                <a:chExt cx="827830" cy="844986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01880" y="2069615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179298" y="2109557"/>
                <a:ext cx="728466" cy="7964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5539" y="1020332"/>
            <a:ext cx="5689166" cy="2943551"/>
            <a:chOff x="5625539" y="1020332"/>
            <a:chExt cx="5689166" cy="294355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25539" y="1020332"/>
              <a:ext cx="5689166" cy="2943551"/>
              <a:chOff x="5625539" y="1020332"/>
              <a:chExt cx="5689166" cy="294355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28989" y="-403411"/>
                <a:ext cx="11378332" cy="58871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25539" y="1020332"/>
                <a:ext cx="5689166" cy="294355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7610" y="2569417"/>
              <a:ext cx="3343810" cy="98880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2189" y="1377440"/>
              <a:ext cx="1764182" cy="93341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052273" y="2318810"/>
              <a:ext cx="4835698" cy="36012"/>
              <a:chOff x="6052273" y="2318810"/>
              <a:chExt cx="4835698" cy="3601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52273" y="2318810"/>
                <a:ext cx="4835698" cy="3601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1922" y="2069615"/>
            <a:ext cx="3407747" cy="2769588"/>
            <a:chOff x="811922" y="2069615"/>
            <a:chExt cx="3407747" cy="27695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014" y="2941997"/>
              <a:ext cx="3308745" cy="2053974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2101880" y="2069615"/>
                <a:ext cx="827830" cy="844986"/>
                <a:chOff x="2101880" y="2069615"/>
                <a:chExt cx="827830" cy="844986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101880" y="2069615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179297" y="2105573"/>
                <a:ext cx="724494" cy="72496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625539" y="4173407"/>
            <a:ext cx="5689166" cy="5175203"/>
            <a:chOff x="5625539" y="4173407"/>
            <a:chExt cx="5689166" cy="51752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5404" y="1670254"/>
              <a:ext cx="11378332" cy="1035040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25539" y="4173407"/>
              <a:ext cx="5689166" cy="517520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72186" y="4531214"/>
            <a:ext cx="2471706" cy="9519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052273" y="5471885"/>
            <a:ext cx="4835698" cy="36012"/>
            <a:chOff x="6052273" y="5471885"/>
            <a:chExt cx="4835698" cy="360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2273" y="5471885"/>
              <a:ext cx="4835698" cy="360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43277" y="1020332"/>
            <a:ext cx="5689166" cy="8328277"/>
            <a:chOff x="11943277" y="1020332"/>
            <a:chExt cx="5689166" cy="832827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91529" y="-3050971"/>
              <a:ext cx="11378332" cy="16656555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43277" y="1020332"/>
              <a:ext cx="5689166" cy="832827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25319" y="2569414"/>
            <a:ext cx="3037297" cy="144626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89923" y="1378137"/>
            <a:ext cx="1830848" cy="93290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370011" y="2318810"/>
            <a:ext cx="4835698" cy="36012"/>
            <a:chOff x="12370011" y="2318810"/>
            <a:chExt cx="4835698" cy="3601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0011" y="2318810"/>
              <a:ext cx="4835698" cy="360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25319" y="4132938"/>
            <a:ext cx="3706097" cy="99833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25319" y="5892404"/>
            <a:ext cx="3733592" cy="99963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25319" y="7511824"/>
            <a:ext cx="3398706" cy="144766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370011" y="5471885"/>
            <a:ext cx="4835698" cy="36012"/>
            <a:chOff x="12370011" y="5471885"/>
            <a:chExt cx="4835698" cy="3601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0011" y="5471885"/>
              <a:ext cx="4835698" cy="3601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607604" y="5873357"/>
            <a:ext cx="4232077" cy="2792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49954" y="-3623662"/>
            <a:ext cx="23893703" cy="176633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1922" y="2069615"/>
            <a:ext cx="3407747" cy="2769588"/>
            <a:chOff x="811922" y="2069615"/>
            <a:chExt cx="3407747" cy="27695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014" y="2941997"/>
              <a:ext cx="3308745" cy="205397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101880" y="2069615"/>
                <a:ext cx="827830" cy="844986"/>
                <a:chOff x="2101880" y="2069615"/>
                <a:chExt cx="827830" cy="844986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101880" y="2069615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79297" y="2105573"/>
                <a:ext cx="724494" cy="72496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사용자 지정</PresentationFormat>
  <Paragraphs>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6</cp:revision>
  <dcterms:created xsi:type="dcterms:W3CDTF">2023-03-21T01:01:33Z</dcterms:created>
  <dcterms:modified xsi:type="dcterms:W3CDTF">2023-03-31T09:41:03Z</dcterms:modified>
</cp:coreProperties>
</file>